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12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3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74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27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41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30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5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3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25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37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6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8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593FE-2D44-4F09-96DE-1D645D13C2AF}" type="datetimeFigureOut">
              <a:rPr lang="en-GB" smtClean="0"/>
              <a:t>22/02/2012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1636-3F00-417D-86A3-762827B74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94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6.png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10" Type="http://schemas.openxmlformats.org/officeDocument/2006/relationships/image" Target="../media/image5.png"/><Relationship Id="rId4" Type="http://schemas.openxmlformats.org/officeDocument/2006/relationships/audio" Target="../media/media9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jpeg"/><Relationship Id="rId5" Type="http://schemas.openxmlformats.org/officeDocument/2006/relationships/image" Target="../media/image13.tiff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jpeg"/><Relationship Id="rId5" Type="http://schemas.openxmlformats.org/officeDocument/2006/relationships/image" Target="../media/image13.tiff"/><Relationship Id="rId4" Type="http://schemas.openxmlformats.org/officeDocument/2006/relationships/image" Target="../media/image14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5" Type="http://schemas.microsoft.com/office/2007/relationships/media" Target="../media/media16.mp3"/><Relationship Id="rId4" Type="http://schemas.openxmlformats.org/officeDocument/2006/relationships/audio" Target="../media/media15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446"/>
            <a:ext cx="3822464" cy="1508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9822"/>
            <a:ext cx="3822464" cy="1524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57406"/>
            <a:ext cx="3822465" cy="1487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38015"/>
            <a:ext cx="3822465" cy="15299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The Solutions services: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0" name="slid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632"/>
            <a:ext cx="7064784" cy="3973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59975" y="2882402"/>
            <a:ext cx="993529" cy="121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classroom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7"/>
          <a:stretch/>
        </p:blipFill>
        <p:spPr>
          <a:xfrm>
            <a:off x="7761257" y="1491630"/>
            <a:ext cx="992247" cy="1213724"/>
          </a:xfrm>
          <a:prstGeom prst="rect">
            <a:avLst/>
          </a:prstGeom>
        </p:spPr>
      </p:pic>
      <p:pic>
        <p:nvPicPr>
          <p:cNvPr id="4" name="slide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1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631"/>
            <a:ext cx="7064784" cy="3973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59975" y="2882402"/>
            <a:ext cx="993529" cy="121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classroom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7"/>
          <a:stretch/>
        </p:blipFill>
        <p:spPr>
          <a:xfrm>
            <a:off x="7761257" y="1491630"/>
            <a:ext cx="992247" cy="1213724"/>
          </a:xfrm>
          <a:prstGeom prst="rect">
            <a:avLst/>
          </a:prstGeom>
        </p:spPr>
      </p:pic>
      <p:pic>
        <p:nvPicPr>
          <p:cNvPr id="4" name="slide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9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630"/>
            <a:ext cx="7064784" cy="3973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59975" y="2882402"/>
            <a:ext cx="993529" cy="121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classroom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7"/>
          <a:stretch/>
        </p:blipFill>
        <p:spPr>
          <a:xfrm>
            <a:off x="7761257" y="1491630"/>
            <a:ext cx="992247" cy="1213724"/>
          </a:xfrm>
          <a:prstGeom prst="rect">
            <a:avLst/>
          </a:prstGeom>
        </p:spPr>
      </p:pic>
      <p:pic>
        <p:nvPicPr>
          <p:cNvPr id="4" name="slide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629"/>
            <a:ext cx="7064784" cy="3973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59975" y="2882402"/>
            <a:ext cx="993529" cy="121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classroom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7"/>
          <a:stretch/>
        </p:blipFill>
        <p:spPr>
          <a:xfrm>
            <a:off x="7761257" y="1491630"/>
            <a:ext cx="992247" cy="1213724"/>
          </a:xfrm>
          <a:prstGeom prst="rect">
            <a:avLst/>
          </a:prstGeom>
        </p:spPr>
      </p:pic>
      <p:pic>
        <p:nvPicPr>
          <p:cNvPr id="4" name="slide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2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628"/>
            <a:ext cx="7064784" cy="3973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59975" y="2882402"/>
            <a:ext cx="993529" cy="121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classroom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7"/>
          <a:stretch/>
        </p:blipFill>
        <p:spPr>
          <a:xfrm>
            <a:off x="7761257" y="1491630"/>
            <a:ext cx="992247" cy="1213724"/>
          </a:xfrm>
          <a:prstGeom prst="rect">
            <a:avLst/>
          </a:prstGeom>
        </p:spPr>
      </p:pic>
      <p:pic>
        <p:nvPicPr>
          <p:cNvPr id="4" name="slide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4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slide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Solutions For Men: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4008" y="1244515"/>
            <a:ext cx="41044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Solutions For Men provides: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Services designed to cater specifically for the issues and experiences faced by men</a:t>
            </a:r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Freedom from the ‘tyranny of distance’, allowing access beyond normal geographical limits</a:t>
            </a:r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Practitioners accredited by the Australian Institute of Male Health and Studies, ensuring a high quality of service</a:t>
            </a:r>
          </a:p>
          <a:p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43108"/>
            <a:ext cx="3822464" cy="1524846"/>
          </a:xfrm>
          <a:prstGeom prst="rect">
            <a:avLst/>
          </a:prstGeom>
        </p:spPr>
      </p:pic>
      <p:pic>
        <p:nvPicPr>
          <p:cNvPr id="7" name="slide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2567954"/>
            <a:ext cx="609600" cy="609600"/>
          </a:xfrm>
          <a:prstGeom prst="rect">
            <a:avLst/>
          </a:prstGeom>
        </p:spPr>
      </p:pic>
      <p:pic>
        <p:nvPicPr>
          <p:cNvPr id="11" name="slide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1760" y="2571750"/>
            <a:ext cx="609600" cy="609600"/>
          </a:xfrm>
          <a:prstGeom prst="rect">
            <a:avLst/>
          </a:prstGeom>
        </p:spPr>
      </p:pic>
      <p:pic>
        <p:nvPicPr>
          <p:cNvPr id="12" name="slide2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8030" y="3502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5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4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Solutions For Young Men: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4008" y="1244515"/>
            <a:ext cx="41044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Solutions For Young Men provides: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Services designed specifically with the issues faced by young men in mind</a:t>
            </a:r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A way to use the service from many different locations, delivered over broadband</a:t>
            </a:r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The ability to get help without fees or charges in most cases, especially if you’re under 18 or receive youth or student allowance</a:t>
            </a:r>
          </a:p>
          <a:p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38014"/>
            <a:ext cx="3822465" cy="1529939"/>
          </a:xfrm>
          <a:prstGeom prst="rect">
            <a:avLst/>
          </a:prstGeom>
        </p:spPr>
      </p:pic>
      <p:pic>
        <p:nvPicPr>
          <p:cNvPr id="3" name="slide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608" y="2725368"/>
            <a:ext cx="609600" cy="609600"/>
          </a:xfrm>
          <a:prstGeom prst="rect">
            <a:avLst/>
          </a:prstGeom>
        </p:spPr>
      </p:pic>
      <p:pic>
        <p:nvPicPr>
          <p:cNvPr id="4" name="slide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83768" y="2691065"/>
            <a:ext cx="609600" cy="609600"/>
          </a:xfrm>
          <a:prstGeom prst="rect">
            <a:avLst/>
          </a:prstGeom>
        </p:spPr>
      </p:pic>
      <p:pic>
        <p:nvPicPr>
          <p:cNvPr id="5" name="slide3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9934" y="372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6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Solutions For Staffing: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4008" y="1244515"/>
            <a:ext cx="41044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Solutions For Staffing uses online video-conferencing to provide: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Experienced casual contract Psychologists, Psychotherapists, Mental health practitioners, and Mentors (for young males)</a:t>
            </a:r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A First Contact Team service to negotiate appointments with clients</a:t>
            </a:r>
          </a:p>
          <a:p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Support, training, and supervision for your practitioners and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counsellors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59352"/>
            <a:ext cx="3822465" cy="1487262"/>
          </a:xfrm>
          <a:prstGeom prst="rect">
            <a:avLst/>
          </a:prstGeom>
        </p:spPr>
      </p:pic>
      <p:pic>
        <p:nvPicPr>
          <p:cNvPr id="3" name="slide4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715766"/>
            <a:ext cx="609600" cy="609600"/>
          </a:xfrm>
          <a:prstGeom prst="rect">
            <a:avLst/>
          </a:prstGeom>
        </p:spPr>
      </p:pic>
      <p:pic>
        <p:nvPicPr>
          <p:cNvPr id="4" name="slide4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3728" y="2715766"/>
            <a:ext cx="609600" cy="609600"/>
          </a:xfrm>
          <a:prstGeom prst="rect">
            <a:avLst/>
          </a:prstGeom>
        </p:spPr>
      </p:pic>
      <p:pic>
        <p:nvPicPr>
          <p:cNvPr id="5" name="slide4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632" y="365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0"/>
          <a:stretch/>
        </p:blipFill>
        <p:spPr>
          <a:xfrm>
            <a:off x="7740352" y="891755"/>
            <a:ext cx="994198" cy="1220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378"/>
            <a:ext cx="7064784" cy="3973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2"/>
          <a:stretch/>
        </p:blipFill>
        <p:spPr>
          <a:xfrm>
            <a:off x="7740352" y="2266656"/>
            <a:ext cx="1000362" cy="1224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session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40352" y="3651870"/>
            <a:ext cx="993529" cy="1213825"/>
          </a:xfrm>
          <a:prstGeom prst="rect">
            <a:avLst/>
          </a:prstGeom>
        </p:spPr>
      </p:pic>
      <p:pic>
        <p:nvPicPr>
          <p:cNvPr id="13" name="slide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377"/>
            <a:ext cx="7064784" cy="39739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session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7638" r="13818" b="46181"/>
          <a:stretch/>
        </p:blipFill>
        <p:spPr>
          <a:xfrm>
            <a:off x="683568" y="974715"/>
            <a:ext cx="4608512" cy="3719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0"/>
          <a:stretch/>
        </p:blipFill>
        <p:spPr>
          <a:xfrm>
            <a:off x="7740352" y="891755"/>
            <a:ext cx="994198" cy="1220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2"/>
          <a:stretch/>
        </p:blipFill>
        <p:spPr>
          <a:xfrm>
            <a:off x="7740352" y="2266656"/>
            <a:ext cx="1000362" cy="1224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40352" y="3651870"/>
            <a:ext cx="993529" cy="1213825"/>
          </a:xfrm>
          <a:prstGeom prst="rect">
            <a:avLst/>
          </a:prstGeom>
        </p:spPr>
      </p:pic>
      <p:pic>
        <p:nvPicPr>
          <p:cNvPr id="4" name="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9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377"/>
            <a:ext cx="7064784" cy="39739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session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7638" r="13818" b="46181"/>
          <a:stretch/>
        </p:blipFill>
        <p:spPr>
          <a:xfrm>
            <a:off x="683568" y="974715"/>
            <a:ext cx="4608512" cy="3719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0"/>
          <a:stretch/>
        </p:blipFill>
        <p:spPr>
          <a:xfrm>
            <a:off x="7740352" y="891755"/>
            <a:ext cx="994198" cy="1220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2"/>
          <a:stretch/>
        </p:blipFill>
        <p:spPr>
          <a:xfrm>
            <a:off x="7740352" y="2266656"/>
            <a:ext cx="1000362" cy="1224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40352" y="3651870"/>
            <a:ext cx="993529" cy="1213825"/>
          </a:xfrm>
          <a:prstGeom prst="rect">
            <a:avLst/>
          </a:prstGeom>
        </p:spPr>
      </p:pic>
      <p:pic>
        <p:nvPicPr>
          <p:cNvPr id="5" name="slid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Solutions For Education: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4008" y="1244515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Solutions For Education provides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Virtual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classrooms designed to accommodate group video chat, text chat, PowerPoint presentations, virtual whiteboard and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more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system suited students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professionals seeking information sessions, small seminars, further learning and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group-briefings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Integration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with Moodle, providing class recordings as a resource</a:t>
            </a:r>
          </a:p>
          <a:p>
            <a:r>
              <a:rPr lang="en-US" dirty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446"/>
            <a:ext cx="3822464" cy="1508508"/>
          </a:xfrm>
          <a:prstGeom prst="rect">
            <a:avLst/>
          </a:prstGeom>
        </p:spPr>
      </p:pic>
      <p:pic>
        <p:nvPicPr>
          <p:cNvPr id="3" name="slide8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789261"/>
            <a:ext cx="609600" cy="609600"/>
          </a:xfrm>
          <a:prstGeom prst="rect">
            <a:avLst/>
          </a:prstGeom>
        </p:spPr>
      </p:pic>
      <p:pic>
        <p:nvPicPr>
          <p:cNvPr id="11" name="slide8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3688" y="2798786"/>
            <a:ext cx="609600" cy="609600"/>
          </a:xfrm>
          <a:prstGeom prst="rect">
            <a:avLst/>
          </a:prstGeom>
        </p:spPr>
      </p:pic>
      <p:pic>
        <p:nvPicPr>
          <p:cNvPr id="12" name="slide8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5053" y="3777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1782" y="0"/>
            <a:ext cx="9155782" cy="5761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7378"/>
            <a:ext cx="7064784" cy="3973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3"/>
          <a:stretch/>
        </p:blipFill>
        <p:spPr>
          <a:xfrm>
            <a:off x="7759975" y="2882402"/>
            <a:ext cx="993529" cy="121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166"/>
            <a:ext cx="871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How does a classroom work?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7"/>
          <a:stretch/>
        </p:blipFill>
        <p:spPr>
          <a:xfrm>
            <a:off x="7761257" y="1491630"/>
            <a:ext cx="992247" cy="1213724"/>
          </a:xfrm>
          <a:prstGeom prst="rect">
            <a:avLst/>
          </a:prstGeom>
        </p:spPr>
      </p:pic>
      <p:pic>
        <p:nvPicPr>
          <p:cNvPr id="3" name="slide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280</Words>
  <Application>Microsoft Office PowerPoint</Application>
  <PresentationFormat>On-screen Show (16:9)</PresentationFormat>
  <Paragraphs>46</Paragraphs>
  <Slides>15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excession</dc:creator>
  <cp:lastModifiedBy>excession</cp:lastModifiedBy>
  <cp:revision>11</cp:revision>
  <dcterms:created xsi:type="dcterms:W3CDTF">2012-02-21T18:33:36Z</dcterms:created>
  <dcterms:modified xsi:type="dcterms:W3CDTF">2012-02-21T21:29:04Z</dcterms:modified>
</cp:coreProperties>
</file>